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70" r:id="rId8"/>
    <p:sldId id="272" r:id="rId9"/>
    <p:sldId id="271" r:id="rId10"/>
    <p:sldId id="263" r:id="rId11"/>
    <p:sldId id="273" r:id="rId12"/>
    <p:sldId id="264" r:id="rId13"/>
    <p:sldId id="265" r:id="rId14"/>
    <p:sldId id="267" r:id="rId15"/>
    <p:sldId id="268" r:id="rId16"/>
    <p:sldId id="269" r:id="rId17"/>
    <p:sldId id="262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81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8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34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5722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49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9192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60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48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1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7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5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9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1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7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C7E2E73-8BF6-4318-89EB-7BAB0E472767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C21AB22-4F07-4F32-B270-558E4EF9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95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file:///D:\TUGAS\TUGAS%20PRODUKTIF%20RPL\P.%20EKO\Semester%203\PEMROGRAMAN%20BERORIENTASI%20OBJECT\NETBEANS\PROJECT\GILANG\dist\GILANG.ja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07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4" y="2587279"/>
            <a:ext cx="12192000" cy="749687"/>
          </a:xfrm>
        </p:spPr>
        <p:txBody>
          <a:bodyPr/>
          <a:lstStyle/>
          <a:p>
            <a:pPr algn="ctr"/>
            <a:r>
              <a:rPr lang="id-ID" b="1" dirty="0" smtClean="0"/>
              <a:t>TAMPILAN SAAT APLIKASI DIJALANKAN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5575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341"/>
            <a:ext cx="12192000" cy="749687"/>
          </a:xfrm>
        </p:spPr>
        <p:txBody>
          <a:bodyPr/>
          <a:lstStyle/>
          <a:p>
            <a:pPr algn="ctr"/>
            <a:r>
              <a:rPr lang="id-ID" b="1" dirty="0" smtClean="0"/>
              <a:t>TAMPILAN AWAL</a:t>
            </a:r>
            <a:endParaRPr lang="id-ID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03" y="1432431"/>
            <a:ext cx="8953994" cy="49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2" y="1578481"/>
            <a:ext cx="8668987" cy="48739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5469" y="233792"/>
            <a:ext cx="10312339" cy="906240"/>
          </a:xfrm>
        </p:spPr>
        <p:txBody>
          <a:bodyPr/>
          <a:lstStyle/>
          <a:p>
            <a:pPr algn="ctr"/>
            <a:r>
              <a:rPr lang="id-ID" b="1" dirty="0" smtClean="0"/>
              <a:t>LOGIN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89636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5469" y="233792"/>
            <a:ext cx="10312339" cy="906240"/>
          </a:xfrm>
        </p:spPr>
        <p:txBody>
          <a:bodyPr>
            <a:normAutofit/>
          </a:bodyPr>
          <a:lstStyle/>
          <a:p>
            <a:pPr algn="ctr"/>
            <a:r>
              <a:rPr lang="id-ID" b="1" dirty="0" smtClean="0"/>
              <a:t>TAMPILAN pEMINJAMAN BUKU dan edit buku</a:t>
            </a:r>
            <a:endParaRPr lang="id-ID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51" y="1140032"/>
            <a:ext cx="9681174" cy="54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2" y="1578481"/>
            <a:ext cx="8668986" cy="487392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5469" y="233792"/>
            <a:ext cx="10312339" cy="906240"/>
          </a:xfrm>
        </p:spPr>
        <p:txBody>
          <a:bodyPr>
            <a:normAutofit fontScale="90000"/>
          </a:bodyPr>
          <a:lstStyle/>
          <a:p>
            <a:pPr algn="ctr"/>
            <a:r>
              <a:rPr lang="id-ID" b="1" dirty="0" smtClean="0"/>
              <a:t>TAMPILAN SAAT </a:t>
            </a:r>
            <a:br>
              <a:rPr lang="id-ID" b="1" dirty="0" smtClean="0"/>
            </a:br>
            <a:r>
              <a:rPr lang="id-ID" b="1" dirty="0" smtClean="0"/>
              <a:t>MENCETAK STRUCK PEMINJAMAN BUKU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38622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1" y="807522"/>
            <a:ext cx="9807904" cy="55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0" y="1561308"/>
            <a:ext cx="8929130" cy="5020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387" y="54241"/>
            <a:ext cx="10865922" cy="1507067"/>
          </a:xfrm>
        </p:spPr>
        <p:txBody>
          <a:bodyPr/>
          <a:lstStyle/>
          <a:p>
            <a:pPr algn="ctr"/>
            <a:r>
              <a:rPr lang="id-ID" b="1" dirty="0" smtClean="0"/>
              <a:t>TAMPILAN DALAM BENTUK SOFTCOPY/PDF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1804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4765" y="2783793"/>
            <a:ext cx="5291049" cy="796533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hlinkClick r:id="rId2" action="ppaction://hlinkfile"/>
              </a:rPr>
              <a:t>TESTING PROGRAM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33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495" y="2732279"/>
            <a:ext cx="4711500" cy="1400530"/>
          </a:xfrm>
        </p:spPr>
        <p:txBody>
          <a:bodyPr/>
          <a:lstStyle/>
          <a:p>
            <a:r>
              <a:rPr lang="en-US" sz="5400" b="1" dirty="0" smtClean="0"/>
              <a:t>TERIMA KASIH</a:t>
            </a:r>
            <a:endParaRPr lang="en-US" sz="5400" b="1" dirty="0"/>
          </a:p>
        </p:txBody>
      </p:sp>
      <p:sp>
        <p:nvSpPr>
          <p:cNvPr id="4" name="Smiley Face 3"/>
          <p:cNvSpPr/>
          <p:nvPr/>
        </p:nvSpPr>
        <p:spPr>
          <a:xfrm>
            <a:off x="1738648" y="2500459"/>
            <a:ext cx="1365160" cy="1400530"/>
          </a:xfrm>
          <a:prstGeom prst="smileyFac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8485031" y="2500459"/>
            <a:ext cx="1365160" cy="1400530"/>
          </a:xfrm>
          <a:prstGeom prst="smileyFac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9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6009"/>
            <a:ext cx="12192000" cy="11417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smtClean="0"/>
              <a:t>APLIKASI </a:t>
            </a:r>
            <a:r>
              <a:rPr lang="id-ID" sz="3600" b="1" dirty="0" smtClean="0"/>
              <a:t>PERPUSTAKAAN </a:t>
            </a:r>
            <a:br>
              <a:rPr lang="id-ID" sz="3600" b="1" dirty="0" smtClean="0"/>
            </a:br>
            <a:r>
              <a:rPr lang="id-ID" sz="3600" b="1" dirty="0" smtClean="0"/>
              <a:t>SMK NEGERI 1 AMPELGADING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260" y="5766034"/>
            <a:ext cx="7315199" cy="97879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OLEH:</a:t>
            </a:r>
          </a:p>
          <a:p>
            <a:pPr algn="ctr"/>
            <a:r>
              <a:rPr lang="id-ID" b="1" dirty="0" smtClean="0">
                <a:solidFill>
                  <a:schemeClr val="tx1"/>
                </a:solidFill>
              </a:rPr>
              <a:t>GILANG FUSTHAATUL ADIMUDA ALVARRO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29" y="1718551"/>
            <a:ext cx="5661059" cy="37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760" y="207016"/>
            <a:ext cx="5316807" cy="603350"/>
          </a:xfrm>
        </p:spPr>
        <p:txBody>
          <a:bodyPr>
            <a:normAutofit fontScale="90000"/>
          </a:bodyPr>
          <a:lstStyle/>
          <a:p>
            <a:pPr algn="ctr"/>
            <a:r>
              <a:rPr lang="id-ID" b="1" dirty="0" smtClean="0"/>
              <a:t>Business use case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951" y="958932"/>
            <a:ext cx="7338427" cy="565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1229" y="195140"/>
            <a:ext cx="7199290" cy="60335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BUSINESS OBJECT MODEL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46" y="963076"/>
            <a:ext cx="8151235" cy="550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2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6706" y="156504"/>
            <a:ext cx="6715206" cy="745017"/>
          </a:xfrm>
        </p:spPr>
        <p:txBody>
          <a:bodyPr/>
          <a:lstStyle/>
          <a:p>
            <a:pPr algn="ctr"/>
            <a:r>
              <a:rPr lang="en-US" b="1" dirty="0" smtClean="0"/>
              <a:t>ACTIVITY DIAGRAM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30" y="901521"/>
            <a:ext cx="70459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5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8" y="434318"/>
            <a:ext cx="7754659" cy="61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735" y="285007"/>
            <a:ext cx="8534400" cy="590027"/>
          </a:xfrm>
        </p:spPr>
        <p:txBody>
          <a:bodyPr/>
          <a:lstStyle/>
          <a:p>
            <a:pPr algn="ctr"/>
            <a:r>
              <a:rPr lang="id-ID" b="1" dirty="0" smtClean="0"/>
              <a:t>FITUR TAMBAHAN</a:t>
            </a:r>
            <a:endParaRPr lang="id-ID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72334" y="1603170"/>
            <a:ext cx="10906107" cy="3737069"/>
          </a:xfrm>
        </p:spPr>
        <p:txBody>
          <a:bodyPr>
            <a:normAutofit/>
          </a:bodyPr>
          <a:lstStyle/>
          <a:p>
            <a:endParaRPr lang="id-ID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2800" dirty="0" smtClean="0">
                <a:solidFill>
                  <a:schemeClr val="tx1"/>
                </a:solidFill>
              </a:rPr>
              <a:t>Menubar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800" dirty="0" smtClean="0">
                <a:solidFill>
                  <a:schemeClr val="tx1"/>
                </a:solidFill>
              </a:rPr>
              <a:t> Shortcut Aplikasi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800" dirty="0" smtClean="0">
                <a:solidFill>
                  <a:schemeClr val="tx1"/>
                </a:solidFill>
              </a:rPr>
              <a:t> Security Program</a:t>
            </a:r>
          </a:p>
          <a:p>
            <a:endParaRPr lang="id-ID" sz="2800" dirty="0" smtClean="0">
              <a:solidFill>
                <a:schemeClr val="tx1"/>
              </a:solidFill>
            </a:endParaRPr>
          </a:p>
          <a:p>
            <a:endParaRPr lang="id-ID" sz="2800" dirty="0" smtClean="0">
              <a:solidFill>
                <a:schemeClr val="tx1"/>
              </a:solidFill>
            </a:endParaRPr>
          </a:p>
          <a:p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20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14096"/>
            <a:ext cx="12192000" cy="880315"/>
          </a:xfrm>
        </p:spPr>
        <p:txBody>
          <a:bodyPr/>
          <a:lstStyle/>
          <a:p>
            <a:pPr algn="ctr"/>
            <a:r>
              <a:rPr lang="id-ID" b="1" dirty="0" smtClean="0"/>
              <a:t>MENUBAR &amp; shortcut aplikasi</a:t>
            </a:r>
            <a:endParaRPr lang="id-ID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4" y="1769423"/>
            <a:ext cx="11592171" cy="23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319094"/>
            <a:ext cx="12191999" cy="868439"/>
          </a:xfrm>
        </p:spPr>
        <p:txBody>
          <a:bodyPr>
            <a:normAutofit/>
          </a:bodyPr>
          <a:lstStyle/>
          <a:p>
            <a:pPr algn="ctr"/>
            <a:r>
              <a:rPr lang="id-ID" b="1" dirty="0" smtClean="0"/>
              <a:t>SECURITY PROGRAM</a:t>
            </a:r>
            <a:endParaRPr lang="id-ID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187533"/>
            <a:ext cx="65055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382</TotalTime>
  <Words>54</Words>
  <Application>Microsoft Office PowerPoint</Application>
  <PresentationFormat>Widescreen</PresentationFormat>
  <Paragraphs>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Slice</vt:lpstr>
      <vt:lpstr>PowerPoint Presentation</vt:lpstr>
      <vt:lpstr>APLIKASI PERPUSTAKAAN  SMK NEGERI 1 AMPELGADING</vt:lpstr>
      <vt:lpstr>Business use case</vt:lpstr>
      <vt:lpstr>BUSINESS OBJECT MODEL</vt:lpstr>
      <vt:lpstr>ACTIVITY DIAGRAM</vt:lpstr>
      <vt:lpstr>PowerPoint Presentation</vt:lpstr>
      <vt:lpstr>FITUR TAMBAHAN</vt:lpstr>
      <vt:lpstr>MENUBAR &amp; shortcut aplikasi</vt:lpstr>
      <vt:lpstr>SECURITY PROGRAM</vt:lpstr>
      <vt:lpstr>TAMPILAN SAAT APLIKASI DIJALANKAN</vt:lpstr>
      <vt:lpstr>TAMPILAN AWAL</vt:lpstr>
      <vt:lpstr>LOGIN</vt:lpstr>
      <vt:lpstr>TAMPILAN pEMINJAMAN BUKU dan edit buku</vt:lpstr>
      <vt:lpstr>TAMPILAN SAAT  MENCETAK STRUCK PEMINJAMAN BUKU</vt:lpstr>
      <vt:lpstr>PowerPoint Presentation</vt:lpstr>
      <vt:lpstr>TAMPILAN DALAM BENTUK SOFTCOPY/PDF</vt:lpstr>
      <vt:lpstr>TESTING PROGRAM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KPS (KARTU PERLINDUNGAN SOSIAL)</dc:title>
  <dc:creator>agung-pc</dc:creator>
  <cp:lastModifiedBy>41varro</cp:lastModifiedBy>
  <cp:revision>24</cp:revision>
  <dcterms:created xsi:type="dcterms:W3CDTF">2017-11-26T12:59:01Z</dcterms:created>
  <dcterms:modified xsi:type="dcterms:W3CDTF">2017-12-01T23:42:46Z</dcterms:modified>
</cp:coreProperties>
</file>